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0" r:id="rId4"/>
    <p:sldId id="261" r:id="rId5"/>
    <p:sldId id="262" r:id="rId6"/>
    <p:sldId id="263" r:id="rId7"/>
    <p:sldId id="259" r:id="rId8"/>
    <p:sldId id="258" r:id="rId9"/>
    <p:sldId id="256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Faceți clic pentru editarea stilului de subtitlu al coordonatorului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68F1-B522-46EB-9DE0-14E7E62924FC}" type="datetimeFigureOut">
              <a:rPr lang="ro-RO" smtClean="0"/>
              <a:pPr/>
              <a:t>26.04.2010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7A165-923D-4246-84E6-026E930EE167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68F1-B522-46EB-9DE0-14E7E62924FC}" type="datetimeFigureOut">
              <a:rPr lang="ro-RO" smtClean="0"/>
              <a:pPr/>
              <a:t>26.04.2010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7A165-923D-4246-84E6-026E930EE167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68F1-B522-46EB-9DE0-14E7E62924FC}" type="datetimeFigureOut">
              <a:rPr lang="ro-RO" smtClean="0"/>
              <a:pPr/>
              <a:t>26.04.2010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7A165-923D-4246-84E6-026E930EE167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68F1-B522-46EB-9DE0-14E7E62924FC}" type="datetimeFigureOut">
              <a:rPr lang="ro-RO" smtClean="0"/>
              <a:pPr/>
              <a:t>26.04.2010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7A165-923D-4246-84E6-026E930EE167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68F1-B522-46EB-9DE0-14E7E62924FC}" type="datetimeFigureOut">
              <a:rPr lang="ro-RO" smtClean="0"/>
              <a:pPr/>
              <a:t>26.04.2010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7A165-923D-4246-84E6-026E930EE167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68F1-B522-46EB-9DE0-14E7E62924FC}" type="datetimeFigureOut">
              <a:rPr lang="ro-RO" smtClean="0"/>
              <a:pPr/>
              <a:t>26.04.2010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7A165-923D-4246-84E6-026E930EE167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68F1-B522-46EB-9DE0-14E7E62924FC}" type="datetimeFigureOut">
              <a:rPr lang="ro-RO" smtClean="0"/>
              <a:pPr/>
              <a:t>26.04.2010</a:t>
            </a:fld>
            <a:endParaRPr lang="ro-RO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7A165-923D-4246-84E6-026E930EE167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68F1-B522-46EB-9DE0-14E7E62924FC}" type="datetimeFigureOut">
              <a:rPr lang="ro-RO" smtClean="0"/>
              <a:pPr/>
              <a:t>26.04.2010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7A165-923D-4246-84E6-026E930EE167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68F1-B522-46EB-9DE0-14E7E62924FC}" type="datetimeFigureOut">
              <a:rPr lang="ro-RO" smtClean="0"/>
              <a:pPr/>
              <a:t>26.04.2010</a:t>
            </a:fld>
            <a:endParaRPr lang="ro-RO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7A165-923D-4246-84E6-026E930EE167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68F1-B522-46EB-9DE0-14E7E62924FC}" type="datetimeFigureOut">
              <a:rPr lang="ro-RO" smtClean="0"/>
              <a:pPr/>
              <a:t>26.04.2010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7A165-923D-4246-84E6-026E930EE167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68F1-B522-46EB-9DE0-14E7E62924FC}" type="datetimeFigureOut">
              <a:rPr lang="ro-RO" smtClean="0"/>
              <a:pPr/>
              <a:t>26.04.2010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7A165-923D-4246-84E6-026E930EE167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768F1-B522-46EB-9DE0-14E7E62924FC}" type="datetimeFigureOut">
              <a:rPr lang="ro-RO" smtClean="0"/>
              <a:pPr/>
              <a:t>26.04.2010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7A165-923D-4246-84E6-026E930EE167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u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PHYLLOTRETA SP</a:t>
            </a:r>
            <a:endParaRPr lang="ro-RO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857364"/>
            <a:ext cx="3857651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ATHALIA ROSAE</a:t>
            </a:r>
            <a:endParaRPr lang="ro-RO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000240"/>
            <a:ext cx="371477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000240"/>
            <a:ext cx="30480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PIERIS RAPAE</a:t>
            </a:r>
            <a:endParaRPr lang="ro-RO" dirty="0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3810000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428736"/>
            <a:ext cx="450056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BREVICORINE BRASICAE</a:t>
            </a:r>
            <a:endParaRPr lang="ro-RO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14488"/>
            <a:ext cx="3857652" cy="399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14488"/>
            <a:ext cx="385765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PSYLLIODES CRYSOCEPHALA</a:t>
            </a:r>
            <a:endParaRPr lang="ro-RO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14488"/>
            <a:ext cx="742955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MELIGETHES AENEUS</a:t>
            </a:r>
            <a:endParaRPr lang="ro-R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714488"/>
            <a:ext cx="3929090" cy="371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14488"/>
            <a:ext cx="4071966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MELIGETHES AENEUS</a:t>
            </a:r>
            <a:endParaRPr lang="ro-R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857364"/>
            <a:ext cx="778674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CEUTHORRYNCHUS ASSIMILIS</a:t>
            </a:r>
            <a:endParaRPr lang="ro-RO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785818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CEUTHORRYNCHUS NAPI</a:t>
            </a:r>
            <a:endParaRPr lang="ro-RO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857364"/>
            <a:ext cx="764386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EPICOMETIS HIRTA</a:t>
            </a:r>
            <a:endParaRPr lang="ro-R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285875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EPICOMETIS HIRTA</a:t>
            </a:r>
            <a:endParaRPr lang="ro-R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14422"/>
            <a:ext cx="7620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u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EURYDERMA  SP.</a:t>
            </a:r>
            <a:endParaRPr lang="ro-R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736"/>
            <a:ext cx="7858180" cy="478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25</Words>
  <Application>Microsoft Office PowerPoint</Application>
  <PresentationFormat>Expunere pe ecran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12</vt:i4>
      </vt:variant>
    </vt:vector>
  </HeadingPairs>
  <TitlesOfParts>
    <vt:vector size="13" baseType="lpstr">
      <vt:lpstr>Temă Office</vt:lpstr>
      <vt:lpstr>PHYLLOTRETA SP</vt:lpstr>
      <vt:lpstr>PSYLLIODES CRYSOCEPHALA</vt:lpstr>
      <vt:lpstr>MELIGETHES AENEUS</vt:lpstr>
      <vt:lpstr>MELIGETHES AENEUS</vt:lpstr>
      <vt:lpstr>CEUTHORRYNCHUS ASSIMILIS</vt:lpstr>
      <vt:lpstr>CEUTHORRYNCHUS NAPI</vt:lpstr>
      <vt:lpstr>EPICOMETIS HIRTA</vt:lpstr>
      <vt:lpstr>EPICOMETIS HIRTA</vt:lpstr>
      <vt:lpstr>EURYDERMA  SP.</vt:lpstr>
      <vt:lpstr>ATHALIA ROSAE</vt:lpstr>
      <vt:lpstr>PIERIS RAPAE</vt:lpstr>
      <vt:lpstr>BREVICORINE BRASICAE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EURYDERMA  SP.</dc:title>
  <dc:creator>Toma Stelian</dc:creator>
  <cp:lastModifiedBy>Toma Stelian</cp:lastModifiedBy>
  <cp:revision>7</cp:revision>
  <dcterms:created xsi:type="dcterms:W3CDTF">2010-04-21T05:24:25Z</dcterms:created>
  <dcterms:modified xsi:type="dcterms:W3CDTF">2010-04-26T15:10:26Z</dcterms:modified>
</cp:coreProperties>
</file>